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8" r:id="rId3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8493"/>
    <a:srgbClr val="2AAAB6"/>
    <a:srgbClr val="26A8B3"/>
    <a:srgbClr val="013941"/>
    <a:srgbClr val="1A6870"/>
    <a:srgbClr val="157682"/>
    <a:srgbClr val="117E8D"/>
    <a:srgbClr val="107987"/>
    <a:srgbClr val="1496A8"/>
    <a:srgbClr val="175C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4" d="100"/>
          <a:sy n="84" d="100"/>
        </p:scale>
        <p:origin x="72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wdp>
</file>

<file path=ppt/media/image12.png>
</file>

<file path=ppt/media/image13.wdp>
</file>

<file path=ppt/media/image14.png>
</file>

<file path=ppt/media/image15.wdp>
</file>

<file path=ppt/media/image16.png>
</file>

<file path=ppt/media/image17.png>
</file>

<file path=ppt/media/image18.wdp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wdp>
</file>

<file path=ppt/media/image4.png>
</file>

<file path=ppt/media/image5.wdp>
</file>

<file path=ppt/media/image6.png>
</file>

<file path=ppt/media/image7.wdp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4D28BD-CE45-4E93-B981-FECD9D0863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7FEED-E861-4145-8C11-D32C1E45E9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F7FEED-E861-4145-8C11-D32C1E45E9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hdphoto" Target="../media/image9.wdp"/><Relationship Id="rId8" Type="http://schemas.openxmlformats.org/officeDocument/2006/relationships/image" Target="../media/image8.png"/><Relationship Id="rId7" Type="http://schemas.microsoft.com/office/2007/relationships/hdphoto" Target="../media/image7.wdp"/><Relationship Id="rId6" Type="http://schemas.openxmlformats.org/officeDocument/2006/relationships/image" Target="../media/image6.png"/><Relationship Id="rId5" Type="http://schemas.microsoft.com/office/2007/relationships/hdphoto" Target="../media/image5.wdp"/><Relationship Id="rId4" Type="http://schemas.openxmlformats.org/officeDocument/2006/relationships/image" Target="../media/image4.png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6.png"/><Relationship Id="rId15" Type="http://schemas.microsoft.com/office/2007/relationships/hdphoto" Target="../media/image15.wdp"/><Relationship Id="rId14" Type="http://schemas.openxmlformats.org/officeDocument/2006/relationships/image" Target="../media/image14.png"/><Relationship Id="rId13" Type="http://schemas.microsoft.com/office/2007/relationships/hdphoto" Target="../media/image13.wdp"/><Relationship Id="rId12" Type="http://schemas.openxmlformats.org/officeDocument/2006/relationships/image" Target="../media/image12.png"/><Relationship Id="rId11" Type="http://schemas.microsoft.com/office/2007/relationships/hdphoto" Target="../media/image11.wdp"/><Relationship Id="rId10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hdphoto" Target="../media/image18.wdp"/><Relationship Id="rId4" Type="http://schemas.openxmlformats.org/officeDocument/2006/relationships/image" Target="../media/image17.png"/><Relationship Id="rId3" Type="http://schemas.microsoft.com/office/2007/relationships/hdphoto" Target="../media/image7.wdp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9" Type="http://schemas.microsoft.com/office/2007/relationships/hdphoto" Target="../media/image15.wdp"/><Relationship Id="rId8" Type="http://schemas.openxmlformats.org/officeDocument/2006/relationships/image" Target="../media/image14.png"/><Relationship Id="rId7" Type="http://schemas.microsoft.com/office/2007/relationships/hdphoto" Target="../media/image7.wdp"/><Relationship Id="rId6" Type="http://schemas.openxmlformats.org/officeDocument/2006/relationships/image" Target="../media/image6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microsoft.com/office/2007/relationships/hdphoto" Target="../media/image18.wdp"/><Relationship Id="rId2" Type="http://schemas.openxmlformats.org/officeDocument/2006/relationships/image" Target="../media/image17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9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18.wdp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-11288"/>
            <a:ext cx="12192000" cy="6858000"/>
          </a:xfrm>
          <a:prstGeom prst="rect">
            <a:avLst/>
          </a:prstGeom>
          <a:gradFill>
            <a:gsLst>
              <a:gs pos="0">
                <a:srgbClr val="047A8A">
                  <a:alpha val="95000"/>
                </a:srgbClr>
              </a:gs>
              <a:gs pos="77000">
                <a:srgbClr val="157682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609600" y="-11430"/>
            <a:ext cx="10972800" cy="5463822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l="528" b="4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085459" y="616943"/>
            <a:ext cx="6021079" cy="4459111"/>
          </a:xfrm>
          <a:prstGeom prst="rect">
            <a:avLst/>
          </a:prstGeom>
          <a:blipFill dpi="0" rotWithShape="1">
            <a:blip r:embed="rId4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8"/>
                      </a14:imgEffect>
                    </a14:imgLayer>
                  </a14:imgProps>
                </a:ext>
              </a:extLst>
            </a:blip>
            <a:srcRect/>
            <a:stretch>
              <a:fillRect t="-18210" b="-1681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15"/>
                    </a14:imgEffect>
                    <a14:imgEffect>
                      <a14:brightnessContrast bright="40000" contrast="4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8147"/>
            <a:ext cx="9151695" cy="2717992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6058"/>
          <a:stretch>
            <a:fillRect/>
          </a:stretch>
        </p:blipFill>
        <p:spPr>
          <a:xfrm>
            <a:off x="-67733" y="4628740"/>
            <a:ext cx="12210292" cy="22446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43028"/>
          <a:stretch>
            <a:fillRect/>
          </a:stretch>
        </p:blipFill>
        <p:spPr>
          <a:xfrm>
            <a:off x="0" y="4885955"/>
            <a:ext cx="12192000" cy="197769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785" y="4492914"/>
            <a:ext cx="4841204" cy="251624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843" y="4933873"/>
            <a:ext cx="1262079" cy="126207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9356" y="1757714"/>
            <a:ext cx="649117" cy="6791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15"/>
                    </a14:imgEffect>
                    <a14:imgEffect>
                      <a14:brightnessContrast bright="40000" contrast="4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8147"/>
            <a:ext cx="9151695" cy="271799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006090" y="486410"/>
            <a:ext cx="61791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컴퓨터공학종합설계</a:t>
            </a:r>
            <a:r>
              <a:rPr lang="en-US" altLang="ko-KR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altLang="ko-KR" sz="4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00170" y="1660525"/>
            <a:ext cx="42722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주제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개인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PC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보안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진단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프로그램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첫</a:t>
            </a:r>
            <a:r>
              <a:rPr lang="en-US" altLang="ko-KR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</a:t>
            </a:r>
            <a:r>
              <a:rPr lang="en-US" altLang="ko-KR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진도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68445" y="2501900"/>
            <a:ext cx="39357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담당교수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정진우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담당조교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양승윤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회사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크로니아이티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멘토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박진호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86275" y="4154170"/>
            <a:ext cx="31007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팀명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PPP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팀장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심문빈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팀원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주성항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장계평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오상남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5000"/>
                </a:srgbClr>
              </a:gs>
              <a:gs pos="100000">
                <a:srgbClr val="15768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72" y="283"/>
            <a:ext cx="9151695" cy="2717992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3197695" y="2336758"/>
            <a:ext cx="5796610" cy="2343659"/>
            <a:chOff x="2602323" y="2569524"/>
            <a:chExt cx="5796610" cy="2343659"/>
          </a:xfrm>
        </p:grpSpPr>
        <p:sp>
          <p:nvSpPr>
            <p:cNvPr id="22" name="矩形 21"/>
            <p:cNvSpPr/>
            <p:nvPr/>
          </p:nvSpPr>
          <p:spPr>
            <a:xfrm>
              <a:off x="2602323" y="3450048"/>
              <a:ext cx="5796610" cy="582611"/>
            </a:xfrm>
            <a:prstGeom prst="rect">
              <a:avLst/>
            </a:prstGeom>
            <a:gradFill flip="none" rotWithShape="1">
              <a:gsLst>
                <a:gs pos="0">
                  <a:srgbClr val="047A8A">
                    <a:alpha val="0"/>
                  </a:srgbClr>
                </a:gs>
                <a:gs pos="100000">
                  <a:srgbClr val="0D7886">
                    <a:alpha val="0"/>
                  </a:srgbClr>
                </a:gs>
                <a:gs pos="53000">
                  <a:srgbClr val="2AAAB6"/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602323" y="2569524"/>
              <a:ext cx="5796610" cy="582611"/>
            </a:xfrm>
            <a:prstGeom prst="rect">
              <a:avLst/>
            </a:prstGeom>
            <a:gradFill flip="none" rotWithShape="1">
              <a:gsLst>
                <a:gs pos="0">
                  <a:srgbClr val="047A8A">
                    <a:alpha val="0"/>
                  </a:srgbClr>
                </a:gs>
                <a:gs pos="100000">
                  <a:srgbClr val="0D7886">
                    <a:alpha val="0"/>
                  </a:srgbClr>
                </a:gs>
                <a:gs pos="53000">
                  <a:srgbClr val="2AAAB6"/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2602323" y="4330572"/>
              <a:ext cx="5796610" cy="582611"/>
            </a:xfrm>
            <a:prstGeom prst="rect">
              <a:avLst/>
            </a:prstGeom>
            <a:gradFill flip="none" rotWithShape="1">
              <a:gsLst>
                <a:gs pos="0">
                  <a:srgbClr val="047A8A">
                    <a:alpha val="0"/>
                  </a:srgbClr>
                </a:gs>
                <a:gs pos="100000">
                  <a:srgbClr val="0D7886">
                    <a:alpha val="0"/>
                  </a:srgbClr>
                </a:gs>
                <a:gs pos="53000">
                  <a:srgbClr val="2AAAB6"/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561636" y="2627207"/>
              <a:ext cx="20116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01. </a:t>
              </a:r>
              <a:r>
                <a:rPr lang="ko-KR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개발</a:t>
              </a:r>
              <a:r>
                <a:rPr lang="ko-KR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언어</a:t>
              </a:r>
              <a:endParaRPr lang="ko-KR" altLang="zh-CN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561636" y="3490359"/>
              <a:ext cx="35356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02.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결과물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필요한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기능</a:t>
              </a:r>
              <a:endParaRPr lang="ko-KR" altLang="zh-CN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561636" y="4353511"/>
              <a:ext cx="20116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03.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기대효과</a:t>
              </a:r>
              <a:endParaRPr lang="ko-KR" altLang="en-US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-2876565" y="770782"/>
            <a:ext cx="5316437" cy="5316437"/>
          </a:xfrm>
          <a:prstGeom prst="rect">
            <a:avLst/>
          </a:prstGeom>
          <a:blipFill dpi="0" rotWithShape="1">
            <a:blip r:embed="rId4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752128" y="770782"/>
            <a:ext cx="5316437" cy="5316437"/>
          </a:xfrm>
          <a:prstGeom prst="rect">
            <a:avLst/>
          </a:prstGeom>
          <a:blipFill dpi="0" rotWithShape="1">
            <a:blip r:embed="rId4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471818" y="1461470"/>
            <a:ext cx="8248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CONTANT</a:t>
            </a:r>
            <a:endParaRPr lang="zh-CN" altLang="en-US" sz="8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46195" y="624205"/>
            <a:ext cx="40760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zh-CN" sz="3600"/>
              <a:t>첫</a:t>
            </a:r>
            <a:r>
              <a:rPr lang="en-US" altLang="ko-KR" sz="3600"/>
              <a:t> </a:t>
            </a:r>
            <a:r>
              <a:rPr lang="ko-KR" altLang="en-US" sz="3600"/>
              <a:t>주</a:t>
            </a:r>
            <a:r>
              <a:rPr lang="en-US" altLang="ko-KR" sz="3600"/>
              <a:t> </a:t>
            </a:r>
            <a:r>
              <a:rPr lang="ko-KR" altLang="en-US" sz="3600"/>
              <a:t>팀희의</a:t>
            </a:r>
            <a:r>
              <a:rPr lang="en-US" altLang="ko-KR" sz="3600"/>
              <a:t> </a:t>
            </a:r>
            <a:r>
              <a:rPr lang="ko-KR" altLang="en-US" sz="3600"/>
              <a:t>내용</a:t>
            </a:r>
            <a:endParaRPr lang="ko-KR" altLang="en-US" sz="3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889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80000"/>
                </a:srgbClr>
              </a:gs>
              <a:gs pos="100000">
                <a:srgbClr val="0D7886">
                  <a:alpha val="80000"/>
                </a:srgbClr>
              </a:gs>
              <a:gs pos="50000">
                <a:srgbClr val="15768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梯形 29"/>
          <p:cNvSpPr/>
          <p:nvPr/>
        </p:nvSpPr>
        <p:spPr>
          <a:xfrm flipV="1">
            <a:off x="2704459" y="-2"/>
            <a:ext cx="6783082" cy="6880577"/>
          </a:xfrm>
          <a:prstGeom prst="trapezoid">
            <a:avLst/>
          </a:prstGeom>
          <a:solidFill>
            <a:srgbClr val="1184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4019088" y="494372"/>
            <a:ext cx="4153825" cy="4153825"/>
          </a:xfrm>
          <a:prstGeom prst="rect">
            <a:avLst/>
          </a:prstGeom>
          <a:blipFill dpi="0" rotWithShape="1">
            <a:blip r:embed="rId2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60000">
            <a:off x="-70165" y="3092063"/>
            <a:ext cx="7309573" cy="789277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40000" flipH="1">
            <a:off x="4936050" y="3092063"/>
            <a:ext cx="7309573" cy="789277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80"/>
          <a:stretch>
            <a:fillRect/>
          </a:stretch>
        </p:blipFill>
        <p:spPr>
          <a:xfrm>
            <a:off x="4052227" y="5828266"/>
            <a:ext cx="4104814" cy="1035378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72" y="283"/>
            <a:ext cx="9151695" cy="2717992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891" y="5016087"/>
            <a:ext cx="1262079" cy="126207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44595" y="918845"/>
            <a:ext cx="46926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en-US" sz="3600"/>
              <a:t>이번주</a:t>
            </a:r>
            <a:r>
              <a:rPr lang="en-US" altLang="ko-KR" sz="3600"/>
              <a:t> </a:t>
            </a:r>
            <a:r>
              <a:rPr lang="ko-KR" altLang="en-US" sz="3600"/>
              <a:t>계획</a:t>
            </a:r>
            <a:endParaRPr lang="ko-KR" altLang="en-US" sz="3600"/>
          </a:p>
        </p:txBody>
      </p:sp>
      <p:sp>
        <p:nvSpPr>
          <p:cNvPr id="4" name="文本框 3"/>
          <p:cNvSpPr txBox="1"/>
          <p:nvPr/>
        </p:nvSpPr>
        <p:spPr>
          <a:xfrm>
            <a:off x="4165600" y="1812925"/>
            <a:ext cx="37299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ko-KR"/>
              <a:t>1.</a:t>
            </a:r>
            <a:r>
              <a:rPr lang="ko-KR" altLang="zh-CN"/>
              <a:t>목요일에</a:t>
            </a:r>
            <a:r>
              <a:rPr lang="en-US" altLang="ko-KR"/>
              <a:t> </a:t>
            </a:r>
            <a:r>
              <a:rPr lang="ko-KR" altLang="en-US"/>
              <a:t>멘토랑</a:t>
            </a:r>
            <a:r>
              <a:rPr lang="en-US" altLang="ko-KR"/>
              <a:t> </a:t>
            </a:r>
            <a:r>
              <a:rPr lang="ko-KR" altLang="en-US"/>
              <a:t>화상</a:t>
            </a:r>
            <a:r>
              <a:rPr lang="ko-KR" altLang="en-US"/>
              <a:t>회의</a:t>
            </a:r>
            <a:endParaRPr lang="ko-KR" altLang="en-US"/>
          </a:p>
          <a:p>
            <a:pPr algn="ctr"/>
            <a:endParaRPr lang="ko-KR" altLang="en-US"/>
          </a:p>
          <a:p>
            <a:pPr algn="ctr"/>
            <a:r>
              <a:rPr lang="en-US" altLang="zh-CN"/>
              <a:t> 2.</a:t>
            </a:r>
            <a:r>
              <a:rPr lang="ko-KR" altLang="zh-CN"/>
              <a:t>수행계확서</a:t>
            </a:r>
            <a:r>
              <a:rPr lang="en-US" altLang="ko-KR"/>
              <a:t>, </a:t>
            </a:r>
            <a:r>
              <a:rPr lang="ko-KR" altLang="en-US"/>
              <a:t>멘토링보고서</a:t>
            </a:r>
            <a:r>
              <a:rPr lang="en-US" altLang="ko-KR"/>
              <a:t> </a:t>
            </a:r>
            <a:r>
              <a:rPr lang="ko-KR" altLang="en-US"/>
              <a:t>작성</a:t>
            </a:r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/>
          <a:stretch>
            <a:fillRect t="-38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5000"/>
                </a:srgbClr>
              </a:gs>
              <a:gs pos="51000">
                <a:srgbClr val="15768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0" y="4057219"/>
            <a:ext cx="12192000" cy="1798484"/>
          </a:xfrm>
          <a:prstGeom prst="rect">
            <a:avLst/>
          </a:prstGeom>
          <a:solidFill>
            <a:srgbClr val="1184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2577"/>
            <a:ext cx="9151695" cy="271799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08"/>
          <a:stretch>
            <a:fillRect/>
          </a:stretch>
        </p:blipFill>
        <p:spPr>
          <a:xfrm>
            <a:off x="7642289" y="-11289"/>
            <a:ext cx="5264575" cy="41860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17855" y="4397256"/>
            <a:ext cx="10506500" cy="460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3111" y="1312824"/>
            <a:ext cx="4820354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감사합</a:t>
            </a:r>
            <a:r>
              <a:rPr lang="ko-KR" altLang="en-US" sz="6000" dirty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니다</a:t>
            </a:r>
            <a:endParaRPr lang="ko-KR" altLang="en-US" sz="60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6"/>
          <a:stretch>
            <a:fillRect/>
          </a:stretch>
        </p:blipFill>
        <p:spPr>
          <a:xfrm>
            <a:off x="8059541" y="0"/>
            <a:ext cx="4132459" cy="3463519"/>
          </a:xfrm>
          <a:prstGeom prst="rect">
            <a:avLst/>
          </a:prstGeom>
          <a:effectLst>
            <a:outerShdw blurRad="215900" dist="63500" dir="8100000" algn="tr" rotWithShape="0">
              <a:prstClr val="black">
                <a:alpha val="23000"/>
              </a:prstClr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5" y="3828630"/>
            <a:ext cx="12041790" cy="457178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123244" y="2380482"/>
            <a:ext cx="43800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FA XIAN ZHONG WEN ZHI MEI</a:t>
            </a:r>
            <a:endParaRPr lang="zh-CN" altLang="en-US" sz="10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5" y="5641934"/>
            <a:ext cx="12041790" cy="4571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</Words>
  <Application>WPS 演示</Application>
  <PresentationFormat>宽屏</PresentationFormat>
  <Paragraphs>34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Arial</vt:lpstr>
      <vt:lpstr>宋体</vt:lpstr>
      <vt:lpstr>Wingdings</vt:lpstr>
      <vt:lpstr>华康魏碑W7</vt:lpstr>
      <vt:lpstr>Calibri</vt:lpstr>
      <vt:lpstr>Malgun Gothic</vt:lpstr>
      <vt:lpstr>微软雅黑</vt:lpstr>
      <vt:lpstr>Arial Unicode MS</vt:lpstr>
      <vt:lpstr>Calibri Light</vt:lpstr>
      <vt:lpstr>BatangChe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admin</cp:lastModifiedBy>
  <cp:revision>118</cp:revision>
  <dcterms:created xsi:type="dcterms:W3CDTF">2019-07-01T05:37:00Z</dcterms:created>
  <dcterms:modified xsi:type="dcterms:W3CDTF">2021-03-16T06:07:25Z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KSOTemplateUUID">
    <vt:lpwstr>v1.0_mb_MTNOboSDrUd0WCuFlyhRAA==</vt:lpwstr>
  </property>
  <property fmtid="{D5CDD505-2E9C-101B-9397-08002B2CF9AE}" pid="4" name="ICV">
    <vt:lpwstr>155FABEDBD8844C3B767E714051F867B</vt:lpwstr>
  </property>
</Properties>
</file>

<file path=docProps/thumbnail.jpeg>
</file>